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2"/>
  </p:normalViewPr>
  <p:slideViewPr>
    <p:cSldViewPr snapToGrid="0" snapToObjects="1">
      <p:cViewPr varScale="1">
        <p:scale>
          <a:sx n="106" d="100"/>
          <a:sy n="106" d="100"/>
        </p:scale>
        <p:origin x="7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4E3FD-0C01-9541-972C-5C9D96AD01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BF39CA-1FA5-2B49-8DFA-D1DA4E9691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13B7E4-4C3A-0449-BFE5-ABC1CACB1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0BC-760C-5F4A-9EBB-55F11BAE95E8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8D198-38F0-B945-B8E8-7958B2D42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B07C2-FA00-4C41-939E-63B2B2B87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E786-1071-9B44-8201-215EA2E5F19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637881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40432-7FE4-744E-852C-AEF2DD7AC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2E6CAE-E1F4-0C4E-BDE0-3E747C87FC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2584B-FDED-7B44-A8A7-198E20BD3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0BC-760C-5F4A-9EBB-55F11BAE95E8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D4CE16-B73E-F042-971E-78619D433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AE001-CEEB-2042-B1C0-6E67621F7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E786-1071-9B44-8201-215EA2E5F19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796009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D546A7-C24D-4A44-90CB-94662FABD4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36417A-68B2-7441-B4F3-0BC99F667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E05A57-A875-9845-812C-4D3EB1EA1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0BC-760C-5F4A-9EBB-55F11BAE95E8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B5F24-6EEE-3E46-8998-D91243874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1058F-0695-A04D-BACD-B44FB0964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E786-1071-9B44-8201-215EA2E5F19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930024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F86A8-1BD2-414C-BC8B-46FE7C74D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17DE2-4DD3-EA45-96E1-45BC9FC9F0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E4464-C1EB-F44E-8144-68CD36145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0BC-760C-5F4A-9EBB-55F11BAE95E8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6A307-541A-6846-87CA-8DE622A76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ABFF0-D2C3-9B42-B789-E54561672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E786-1071-9B44-8201-215EA2E5F19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5317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3B476-EAA6-7A46-B903-222B7B3C2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0C317-EBF7-0947-B214-AE9C72E3F5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92248-71FA-0D48-B699-315F435F0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0BC-760C-5F4A-9EBB-55F11BAE95E8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0BD703-E0C1-FF49-85EC-65C5FD131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A9DFC-F085-9446-B996-27CFCCBC9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E786-1071-9B44-8201-215EA2E5F19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314022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28A21-1B92-9C4E-85DD-4CD9038EC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BEBE9-B965-F04F-A842-89F73A6D48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2D63E5-7470-224D-ADE5-2C9E06ED6E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74E91D-4D68-A84E-8E07-60608AA68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0BC-760C-5F4A-9EBB-55F11BAE95E8}" type="datetimeFigureOut">
              <a:rPr lang="en-GR" smtClean="0"/>
              <a:t>4/2/22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F7864-0F6B-724F-8242-7B37BE6D0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E6CB8-459C-154B-9C65-1DBF7C688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E786-1071-9B44-8201-215EA2E5F19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36177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9F109-C05F-934F-AEAC-2399BB4C4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E1142A-B2F2-7D4E-8632-A17568A305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454698-EFC2-7146-B2E3-EB94D9C93A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2AF619-48A5-384E-B5EA-F14AD532D6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6D010C-0739-2440-8A3A-12DDAD3855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876CF1-5A83-3D45-8AB5-259ED22B2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0BC-760C-5F4A-9EBB-55F11BAE95E8}" type="datetimeFigureOut">
              <a:rPr lang="en-GR" smtClean="0"/>
              <a:t>4/2/22</a:t>
            </a:fld>
            <a:endParaRPr lang="en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870E1A-ACAB-104E-8EB5-CF040A175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F9A4D-9DB9-7143-908C-E07DC6770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E786-1071-9B44-8201-215EA2E5F19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785740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A2C93-9B92-0D49-BB8E-8C8E4D967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25EDAC-13D0-F14F-AF48-462EDC596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0BC-760C-5F4A-9EBB-55F11BAE95E8}" type="datetimeFigureOut">
              <a:rPr lang="en-GR" smtClean="0"/>
              <a:t>4/2/22</a:t>
            </a:fld>
            <a:endParaRPr lang="en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08E125-4EDE-2B43-8091-859D16381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0D0DA3-C8A4-8947-86DE-0C14CF94F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E786-1071-9B44-8201-215EA2E5F19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546286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582045-41AA-E24B-9E45-5C78CE8EA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0BC-760C-5F4A-9EBB-55F11BAE95E8}" type="datetimeFigureOut">
              <a:rPr lang="en-GR" smtClean="0"/>
              <a:t>4/2/22</a:t>
            </a:fld>
            <a:endParaRPr lang="en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A36E18-0F56-B949-A2D7-E37BDDA4D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82AE03-2FE6-6C4D-AEEB-FE111B026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E786-1071-9B44-8201-215EA2E5F19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412630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200A0-DB8F-7744-86EC-3F9DE76A2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1383E-306D-434B-B7F8-8ED51283ED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7FBB6-4A4B-B34D-B86C-B0121B0D13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DDDE01-4841-0341-9BC2-9342606A0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0BC-760C-5F4A-9EBB-55F11BAE95E8}" type="datetimeFigureOut">
              <a:rPr lang="en-GR" smtClean="0"/>
              <a:t>4/2/22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C71338-05EE-1F4C-B2B0-7A9678D2B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8ECCE-6A06-1F46-9C52-671D633AF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E786-1071-9B44-8201-215EA2E5F19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61623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7F428-13ED-084C-BDFA-18204416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756908-4AA6-0648-BD42-EC653B5CCF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F32FF9-B1CD-9845-B6C8-A2F724A1CC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EA1A1A-F9E3-6542-A3BB-911E8395A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80BC-760C-5F4A-9EBB-55F11BAE95E8}" type="datetimeFigureOut">
              <a:rPr lang="en-GR" smtClean="0"/>
              <a:t>4/2/22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0C2192-9B4D-7644-979F-FD2CC1A98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B975B8-A8F2-CC47-A2D6-07C8EA3AF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CE786-1071-9B44-8201-215EA2E5F19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35483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86B134-4BD1-1C4D-903C-68CC6F38D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595B5C-DFBA-A640-A36D-DA6850F310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A447F-2CA0-7B45-B443-0FC3CA14CA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780BC-760C-5F4A-9EBB-55F11BAE95E8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6A7C-DD92-2546-A475-FEB9A9D923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9EE80-B79B-B349-A21F-0BF0355D79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CE786-1071-9B44-8201-215EA2E5F19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557627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FCEE0159-8E6C-C441-8224-3997C6C8D1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760" y="1362242"/>
            <a:ext cx="7040479" cy="4693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430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Ioannis Tsakiridis</dc:creator>
  <cp:lastModifiedBy>Ioannis Tsakiridis</cp:lastModifiedBy>
  <cp:revision>1</cp:revision>
  <dcterms:created xsi:type="dcterms:W3CDTF">2022-02-04T17:44:00Z</dcterms:created>
  <dcterms:modified xsi:type="dcterms:W3CDTF">2022-02-04T17:44:15Z</dcterms:modified>
</cp:coreProperties>
</file>